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4" r:id="rId9"/>
    <p:sldId id="269" r:id="rId10"/>
    <p:sldId id="268" r:id="rId11"/>
    <p:sldId id="267" r:id="rId12"/>
    <p:sldId id="266" r:id="rId13"/>
    <p:sldId id="270" r:id="rId14"/>
    <p:sldId id="263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25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4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3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2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estapp.cc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anowrimo.org/nano-prep-101?fbclid=IwAR0neWgfuvQSpBmOzTuv65NYJ9LAPZa6wS6OSTwUiEimdvBkm6KL9DrY6_Q#week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wrimo.org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184D16BE-0569-B108-3468-1FD00B81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" t="23390" r="585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DD7A-4867-F725-D195-0815EB9BB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6" y="3236470"/>
            <a:ext cx="6829044" cy="1252601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rgbClr val="FFFFFE"/>
                </a:solidFill>
              </a:rPr>
              <a:t>National Novel </a:t>
            </a:r>
            <a:br>
              <a:rPr lang="en-US" sz="4100">
                <a:solidFill>
                  <a:srgbClr val="FFFFFE"/>
                </a:solidFill>
              </a:rPr>
            </a:br>
            <a:r>
              <a:rPr lang="en-US" sz="4100">
                <a:solidFill>
                  <a:srgbClr val="FFFFFE"/>
                </a:solidFill>
              </a:rPr>
              <a:t>Writing Month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CCF1-2671-2022-0F4E-6B246928A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525" y="4669144"/>
            <a:ext cx="6829043" cy="716529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endParaRPr lang="en-US" sz="1200">
              <a:solidFill>
                <a:srgbClr val="FFFFFE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1200">
                <a:solidFill>
                  <a:srgbClr val="FFFFFE"/>
                </a:solidFill>
              </a:rPr>
              <a:t>NaNoWriMo 2022</a:t>
            </a: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CBA36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8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indoor">
            <a:extLst>
              <a:ext uri="{FF2B5EF4-FFF2-40B4-BE49-F238E27FC236}">
                <a16:creationId xmlns:a16="http://schemas.microsoft.com/office/drawing/2014/main" id="{40D5125D-B14E-A2C1-621D-E5314B943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D85384-0496-4D83-A78C-96F0F992E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9695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6B312-C7D5-EF1C-E146-0316ED9B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421" y="5239131"/>
            <a:ext cx="5279490" cy="9600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 - Stay focused, be present (forestapp.cc)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4CAEF2-6B5B-434C-8B79-D7AE633C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53420" y="5073596"/>
            <a:ext cx="5283196" cy="0"/>
          </a:xfrm>
          <a:prstGeom prst="line">
            <a:avLst/>
          </a:prstGeom>
          <a:ln w="31750">
            <a:solidFill>
              <a:srgbClr val="CCFF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8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1590-0A80-A7BE-5434-50565072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Should you be editing during November?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1D84-D23D-B4F2-8D5A-216D1B1EC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Its not a good idea. NO editing! None. Don’t even THINK about. </a:t>
            </a:r>
          </a:p>
          <a:p>
            <a:pPr lvl="1"/>
            <a:r>
              <a:rPr lang="en-US" i="1" dirty="0"/>
              <a:t>Misspelled words? </a:t>
            </a:r>
            <a:r>
              <a:rPr lang="en-US" dirty="0"/>
              <a:t>– keep ‘</a:t>
            </a:r>
            <a:r>
              <a:rPr lang="en-US" dirty="0" err="1"/>
              <a:t>em</a:t>
            </a:r>
            <a:r>
              <a:rPr lang="en-US" dirty="0"/>
              <a:t> and keep on </a:t>
            </a:r>
            <a:r>
              <a:rPr lang="en-US" dirty="0" err="1"/>
              <a:t>writin</a:t>
            </a:r>
            <a:r>
              <a:rPr lang="en-US" dirty="0"/>
              <a:t>’.</a:t>
            </a:r>
          </a:p>
          <a:p>
            <a:pPr lvl="1"/>
            <a:r>
              <a:rPr lang="en-US" i="1" dirty="0"/>
              <a:t>Bad grammar? </a:t>
            </a:r>
            <a:r>
              <a:rPr lang="en-US" dirty="0"/>
              <a:t>Sure, why not? You’ll get to those issues AFTER November 30.</a:t>
            </a:r>
          </a:p>
          <a:p>
            <a:pPr lvl="1"/>
            <a:r>
              <a:rPr lang="en-US" i="1" dirty="0"/>
              <a:t>Dialogue stinks? </a:t>
            </a:r>
            <a:r>
              <a:rPr lang="en-US" dirty="0"/>
              <a:t>Of course, that’ll happen. “Fix it…LATER,” Mr. </a:t>
            </a:r>
            <a:r>
              <a:rPr lang="en-US" dirty="0" err="1"/>
              <a:t>NaNo</a:t>
            </a:r>
            <a:r>
              <a:rPr lang="en-US" dirty="0"/>
              <a:t> intones.</a:t>
            </a:r>
          </a:p>
          <a:p>
            <a:pPr lvl="1"/>
            <a:r>
              <a:rPr lang="en-US" i="1" dirty="0"/>
              <a:t>Can’t remember a name, thing, or place? </a:t>
            </a:r>
            <a:r>
              <a:rPr lang="en-US" dirty="0"/>
              <a:t>That’s ok, too. Just use a placeholder.</a:t>
            </a:r>
          </a:p>
          <a:p>
            <a:pPr lvl="2"/>
            <a:r>
              <a:rPr lang="en-US" b="1" u="sng" dirty="0"/>
              <a:t>Examples</a:t>
            </a:r>
            <a:r>
              <a:rPr lang="en-US" dirty="0"/>
              <a:t> </a:t>
            </a:r>
          </a:p>
          <a:p>
            <a:pPr lvl="3"/>
            <a:r>
              <a:rPr lang="en-US" sz="1600" dirty="0"/>
              <a:t>I wish I could think of [	]. </a:t>
            </a:r>
          </a:p>
          <a:p>
            <a:pPr lvl="3"/>
            <a:r>
              <a:rPr lang="en-US" sz="1600" dirty="0"/>
              <a:t>Why won’t that ____ come to my mind? </a:t>
            </a:r>
          </a:p>
          <a:p>
            <a:pPr lvl="2"/>
            <a:r>
              <a:rPr lang="en-US" dirty="0"/>
              <a:t>Use this strategy so that later you can find those placeholders by using the Find feature in Word. </a:t>
            </a:r>
          </a:p>
          <a:p>
            <a:r>
              <a:rPr lang="en-US" dirty="0"/>
              <a:t>Editing is for later drafts after Nov 30!</a:t>
            </a:r>
          </a:p>
        </p:txBody>
      </p:sp>
    </p:spTree>
    <p:extLst>
      <p:ext uri="{BB962C8B-B14F-4D97-AF65-F5344CB8AC3E}">
        <p14:creationId xmlns:p14="http://schemas.microsoft.com/office/powerpoint/2010/main" val="23382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D060-0D28-3B98-BEC8-D3D4BB8A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Wow Suggestions: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33EC-5446-3F73-3118-0E1A7773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Taylor: </a:t>
            </a:r>
          </a:p>
          <a:p>
            <a:pPr lvl="1"/>
            <a:r>
              <a:rPr lang="en-US" dirty="0"/>
              <a:t>Stephen King suggests "writing with the door closed," that is, not letting anyone see your first draft until you're completely finished with it. </a:t>
            </a:r>
          </a:p>
          <a:p>
            <a:pPr lvl="1"/>
            <a:r>
              <a:rPr lang="en-US" dirty="0"/>
              <a:t>It’s more effective to spend time alone with the plot, focus solely on word count, and invite others in AFTER you've put the last period in your draft.</a:t>
            </a:r>
          </a:p>
          <a:p>
            <a:r>
              <a:rPr lang="en-US" dirty="0"/>
              <a:t>Basically – you may NOT want to offer selections from </a:t>
            </a:r>
            <a:r>
              <a:rPr lang="en-US" dirty="0" err="1"/>
              <a:t>NaNo</a:t>
            </a:r>
            <a:r>
              <a:rPr lang="en-US" dirty="0"/>
              <a:t> </a:t>
            </a:r>
            <a:r>
              <a:rPr lang="en-US" u="sng" dirty="0"/>
              <a:t>during</a:t>
            </a:r>
            <a:r>
              <a:rPr lang="en-US" dirty="0"/>
              <a:t> November. Reasoning: it’ll tempt you to EDIT your selections.  </a:t>
            </a:r>
          </a:p>
          <a:p>
            <a:pPr lvl="1"/>
            <a:r>
              <a:rPr lang="en-US" dirty="0"/>
              <a:t>We’ve already discussed the issues with editing during November.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1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3AFB-A211-CD88-A4ED-0158E966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happens if you fall behind?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741D-A081-80D9-BF25-5DBCCD5D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015732"/>
            <a:ext cx="10871974" cy="3949639"/>
          </a:xfrm>
        </p:spPr>
        <p:txBody>
          <a:bodyPr>
            <a:normAutofit/>
          </a:bodyPr>
          <a:lstStyle/>
          <a:p>
            <a:r>
              <a:rPr lang="en-US" dirty="0"/>
              <a:t>Life </a:t>
            </a:r>
            <a:r>
              <a:rPr lang="en-US" b="1" u="sng" dirty="0"/>
              <a:t>will</a:t>
            </a:r>
            <a:r>
              <a:rPr lang="en-US" dirty="0"/>
              <a:t> continue – your writing is still there. </a:t>
            </a:r>
            <a:r>
              <a:rPr lang="en-US" dirty="0" err="1"/>
              <a:t>NaNo</a:t>
            </a:r>
            <a:r>
              <a:rPr lang="en-US" dirty="0"/>
              <a:t> is tough, yet it is fun!</a:t>
            </a:r>
          </a:p>
          <a:p>
            <a:r>
              <a:rPr lang="en-US" dirty="0"/>
              <a:t>Begin again, as soon as possible. </a:t>
            </a:r>
          </a:p>
          <a:p>
            <a:r>
              <a:rPr lang="en-US" dirty="0"/>
              <a:t>Regret or guilt are hinderances. By focusing on the past, you’ll actually lose time working. </a:t>
            </a:r>
          </a:p>
          <a:p>
            <a:r>
              <a:rPr lang="en-US" dirty="0"/>
              <a:t>Every word you write is moving forward.</a:t>
            </a:r>
          </a:p>
          <a:p>
            <a:r>
              <a:rPr lang="en-US" dirty="0"/>
              <a:t>It’s November 20 and you’ve only got 22,202 words? So what. Keep writing.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r>
              <a:rPr lang="en-US" dirty="0">
                <a:sym typeface="Wingdings" panose="05000000000000000000" pitchFamily="2" charset="2"/>
              </a:rPr>
              <a:t>Re-</a:t>
            </a:r>
            <a:r>
              <a:rPr lang="en-US" dirty="0" err="1">
                <a:sym typeface="Wingdings" panose="05000000000000000000" pitchFamily="2" charset="2"/>
              </a:rPr>
              <a:t>evalate</a:t>
            </a:r>
            <a:r>
              <a:rPr lang="en-US" dirty="0">
                <a:sym typeface="Wingdings" panose="05000000000000000000" pitchFamily="2" charset="2"/>
              </a:rPr>
              <a:t> your writing time – is there something distracting you?</a:t>
            </a:r>
          </a:p>
          <a:p>
            <a:r>
              <a:rPr lang="en-US" dirty="0">
                <a:sym typeface="Wingdings" panose="05000000000000000000" pitchFamily="2" charset="2"/>
              </a:rPr>
              <a:t>Stay ahead of the word count from the beginning. Example, write 2000 words a day for a few 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3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208B-6BA2-3E2A-83F6-8E766FC1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5FCD-849E-179B-DE01-254A1AA34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this link for MANY tips!</a:t>
            </a:r>
          </a:p>
          <a:p>
            <a:pPr lvl="1"/>
            <a:r>
              <a:rPr lang="en-US" dirty="0">
                <a:hlinkClick r:id="rId2"/>
              </a:rPr>
              <a:t>https://nanowrimo.org/nano-prep-101?fbclid=IwAR0neWgfuvQSpBmOzTuv65NYJ9LAPZa6wS6OSTwUiEimdvBkm6KL9DrY6_Q#week5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4D16-E183-EEDA-15FE-45858F667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My Nano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5A778-7F35-7D74-660A-CFD155A25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Www.nanowrimo.org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38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479A-E933-114F-7625-06975525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C000A-2E86-1A2A-353C-477ECF1E4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3AA7AB43-E54C-A22A-E75A-5AE14D98B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8D85384-0496-4D83-A78C-96F0F992E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9695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E55A4-913D-4C9A-29CD-8058CE41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421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rgbClr val="FFFFFE"/>
                </a:solidFill>
              </a:rPr>
              <a:t>Where Do I start?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4CAEF2-6B5B-434C-8B79-D7AE633C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53420" y="5073596"/>
            <a:ext cx="5283196" cy="0"/>
          </a:xfrm>
          <a:prstGeom prst="line">
            <a:avLst/>
          </a:prstGeom>
          <a:ln w="31750">
            <a:solidFill>
              <a:srgbClr val="70983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0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0B45-6263-9C36-97A5-50972900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96442"/>
          </a:xfrm>
        </p:spPr>
        <p:txBody>
          <a:bodyPr/>
          <a:lstStyle/>
          <a:p>
            <a:pPr algn="ctr"/>
            <a:r>
              <a:rPr lang="en-US" dirty="0"/>
              <a:t>MOST IMPORTANT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241E-6077-833F-440B-7B611360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1795244"/>
            <a:ext cx="10710905" cy="425823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i="1" u="sng" dirty="0"/>
              <a:t>WHY</a:t>
            </a:r>
            <a:r>
              <a:rPr lang="en-US" dirty="0"/>
              <a:t> is </a:t>
            </a:r>
            <a:r>
              <a:rPr lang="en-US" b="1" dirty="0"/>
              <a:t>NaNoWriMo</a:t>
            </a:r>
            <a:r>
              <a:rPr lang="en-US" dirty="0"/>
              <a:t> important?</a:t>
            </a:r>
          </a:p>
          <a:p>
            <a:r>
              <a:rPr lang="en-US" dirty="0"/>
              <a:t>It helps you learn your pace, if you’ve not established it yet. </a:t>
            </a:r>
          </a:p>
          <a:p>
            <a:r>
              <a:rPr lang="en-US" dirty="0"/>
              <a:t>It helps you understand that writing </a:t>
            </a:r>
            <a:r>
              <a:rPr lang="en-US" u="sng" dirty="0"/>
              <a:t>can’t</a:t>
            </a:r>
            <a:r>
              <a:rPr lang="en-US" dirty="0"/>
              <a:t> wait for the “right” mood.</a:t>
            </a:r>
          </a:p>
          <a:p>
            <a:pPr lvl="1"/>
            <a:r>
              <a:rPr lang="en-US" dirty="0"/>
              <a:t>Inspiration is nice, but the words can flow </a:t>
            </a:r>
            <a:r>
              <a:rPr lang="en-US" u="sng" dirty="0"/>
              <a:t>without</a:t>
            </a:r>
            <a:r>
              <a:rPr lang="en-US" dirty="0"/>
              <a:t> inspiration. </a:t>
            </a:r>
          </a:p>
          <a:p>
            <a:r>
              <a:rPr lang="en-US" dirty="0"/>
              <a:t>You gain confidence!</a:t>
            </a:r>
          </a:p>
          <a:p>
            <a:r>
              <a:rPr lang="en-US" dirty="0"/>
              <a:t>You’ll get most, if not all, of a first draft done of a book, collection of stories, script, etc.</a:t>
            </a:r>
          </a:p>
          <a:p>
            <a:r>
              <a:rPr lang="en-US" dirty="0"/>
              <a:t>You are one step closer to publishing!</a:t>
            </a:r>
          </a:p>
          <a:p>
            <a:r>
              <a:rPr lang="en-US" dirty="0"/>
              <a:t>You’ll realize you can write ANYWHERE!</a:t>
            </a:r>
          </a:p>
          <a:p>
            <a:pPr algn="ctr"/>
            <a:r>
              <a:rPr lang="en-US" dirty="0"/>
              <a:t>AND we want to see YOUR story!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064B3-E75F-284D-3D1F-3A7A3ECA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4233635" cy="1312001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/>
              <a:t>Steps to Success</a:t>
            </a:r>
          </a:p>
        </p:txBody>
      </p:sp>
      <p:cxnSp>
        <p:nvCxnSpPr>
          <p:cNvPr id="39" name="Straight Connector 30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tree, outdoor, forest, wood">
            <a:extLst>
              <a:ext uri="{FF2B5EF4-FFF2-40B4-BE49-F238E27FC236}">
                <a16:creationId xmlns:a16="http://schemas.microsoft.com/office/drawing/2014/main" id="{BD5C57A4-F01D-4D3D-828A-934AC968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17" b="1"/>
          <a:stretch/>
        </p:blipFill>
        <p:spPr>
          <a:xfrm>
            <a:off x="402373" y="756365"/>
            <a:ext cx="6671125" cy="5345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4349-ECFB-F981-AD9D-3ABF1A16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7" y="2273608"/>
            <a:ext cx="4378329" cy="42901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Develop a Story Idea You’re Passionate About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Create Complex, Believable Characters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Construct a Detailed Plot or Outline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(That will keep you on track with your story)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Build a Strong World for Your Characters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Organize Your Life to Support Your Writing Goals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(And get your community involved.)</a:t>
            </a:r>
          </a:p>
        </p:txBody>
      </p:sp>
    </p:spTree>
    <p:extLst>
      <p:ext uri="{BB962C8B-B14F-4D97-AF65-F5344CB8AC3E}">
        <p14:creationId xmlns:p14="http://schemas.microsoft.com/office/powerpoint/2010/main" val="291347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118BDD-A91F-BCF9-8EB3-6E83481E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4610447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38DD97C-77FA-A42D-7246-A90E93E6D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7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0231-EE28-CAD2-3B25-F45E2F1C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38" y="2015732"/>
            <a:ext cx="4407526" cy="36155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Find, Schedule, and Manage Your Time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dirty="0"/>
              <a:t>So you can write as much as possible.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Make regular dates with your creative self this November.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Give yourself the space and attention to accomplish your goals!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510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FA2B-8EAB-B8E0-0E29-9E30AE03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1667 </a:t>
            </a:r>
            <a:r>
              <a:rPr lang="en-US" dirty="0" err="1"/>
              <a:t>WORds</a:t>
            </a:r>
            <a:r>
              <a:rPr lang="en-US" dirty="0"/>
              <a:t> per DAY…oh my!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C5C229-C115-5B98-4842-A26DBEA5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5734"/>
            <a:ext cx="5379439" cy="3799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466D-D11F-586F-245E-A6E81849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Writing 1,667 words a day is a challenge!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It’s a challenge made easier if you can find the writing time in your schedule right now.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Make regular dates with your creative self this November.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400" dirty="0"/>
              <a:t>Give YOURSELF the space and attention to accomplish your goals!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35735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C2BF05-1520-6615-5337-67715309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Suggestions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8213-566B-F78C-1B14-966A4011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3" y="2015732"/>
            <a:ext cx="4815142" cy="37603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Like anything that is worthwhile - failing to plan is planning to fail.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1800" dirty="0"/>
              <a:t>Let your family and friends know – they want to help you!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It’ll help eliminate confusion.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They’ll thank you for the heads up.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They will help boost your chances of success.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B6E38C5C-8628-99A2-7277-4028B4AF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14354" b="1"/>
          <a:stretch/>
        </p:blipFill>
        <p:spPr>
          <a:xfrm>
            <a:off x="5823394" y="899417"/>
            <a:ext cx="5461780" cy="43795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4F36-ABE5-AB6F-A1E0-1ED150FA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Suggestions…</a:t>
            </a:r>
            <a:r>
              <a:rPr lang="en-US" dirty="0" err="1"/>
              <a:t>keem</a:t>
            </a:r>
            <a:r>
              <a:rPr lang="en-US" dirty="0"/>
              <a:t> ‘</a:t>
            </a:r>
            <a:r>
              <a:rPr lang="en-US" dirty="0" err="1"/>
              <a:t>em</a:t>
            </a:r>
            <a:r>
              <a:rPr lang="en-US" dirty="0"/>
              <a:t>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1AAC-9098-5DFB-0473-070EE12E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Set aside time each day to write…even on Thanksgiving. (Unless you’re done already.) </a:t>
            </a:r>
          </a:p>
          <a:p>
            <a:r>
              <a:rPr lang="en-US" dirty="0"/>
              <a:t>Pick a certain time of day to write.</a:t>
            </a:r>
          </a:p>
          <a:p>
            <a:r>
              <a:rPr lang="en-US" dirty="0"/>
              <a:t>Let folks know in your household each day. </a:t>
            </a:r>
          </a:p>
          <a:p>
            <a:r>
              <a:rPr lang="en-US" dirty="0"/>
              <a:t>If you get done, and you have time, write some more to get ahead.</a:t>
            </a:r>
          </a:p>
          <a:p>
            <a:r>
              <a:rPr lang="en-US" dirty="0"/>
              <a:t>Turn off/set aside your phone. </a:t>
            </a:r>
          </a:p>
          <a:p>
            <a:pPr lvl="1"/>
            <a:r>
              <a:rPr lang="en-US" sz="1900" dirty="0"/>
              <a:t>Even seeing the phone is a distraction.</a:t>
            </a:r>
          </a:p>
          <a:p>
            <a:r>
              <a:rPr lang="en-US" dirty="0"/>
              <a:t>Use an app to concentrate. </a:t>
            </a:r>
          </a:p>
          <a:p>
            <a:pPr algn="ctr"/>
            <a:r>
              <a:rPr lang="en-US" dirty="0"/>
              <a:t>If you miss a day. Its </a:t>
            </a:r>
            <a:r>
              <a:rPr lang="en-US" b="1" u="sng" dirty="0"/>
              <a:t>okay</a:t>
            </a:r>
            <a:r>
              <a:rPr lang="en-US" dirty="0"/>
              <a:t>, really. Begin again.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4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348CC-DC1C-ACCC-31DF-71A883B0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4398322" cy="1312001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/>
              <a:t>Should you Use the internet during the writing session?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A picture containing mammal, monkey, close&#10;&#10;Description automatically generated">
            <a:extLst>
              <a:ext uri="{FF2B5EF4-FFF2-40B4-BE49-F238E27FC236}">
                <a16:creationId xmlns:a16="http://schemas.microsoft.com/office/drawing/2014/main" id="{AABC8D57-25EB-F8EB-313B-D7BC8DEE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5" y="1154545"/>
            <a:ext cx="7245094" cy="482137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768B0C-57FD-B6DF-FFE7-468FE7E8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7" y="2273608"/>
            <a:ext cx="4400177" cy="39409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Sure, but it is </a:t>
            </a:r>
            <a:r>
              <a:rPr lang="en-US" u="sng" dirty="0"/>
              <a:t>NOT</a:t>
            </a:r>
            <a:r>
              <a:rPr lang="en-US" dirty="0"/>
              <a:t> recommended while writing. </a:t>
            </a:r>
          </a:p>
          <a:p>
            <a:endParaRPr lang="en-US" dirty="0"/>
          </a:p>
          <a:p>
            <a:r>
              <a:rPr lang="en-US" dirty="0"/>
              <a:t>The Rabbit Hole is a dreaded enemy of productivity!</a:t>
            </a:r>
          </a:p>
          <a:p>
            <a:endParaRPr lang="en-US" dirty="0"/>
          </a:p>
          <a:p>
            <a:r>
              <a:rPr lang="en-US" dirty="0"/>
              <a:t>Save the internet time, even for research, when you aren’t writing. </a:t>
            </a:r>
          </a:p>
          <a:p>
            <a:endParaRPr lang="en-US" dirty="0"/>
          </a:p>
          <a:p>
            <a:r>
              <a:rPr lang="en-US" dirty="0"/>
              <a:t>Even having your phone in your visual field reduces your productivity. </a:t>
            </a:r>
          </a:p>
        </p:txBody>
      </p:sp>
    </p:spTree>
    <p:extLst>
      <p:ext uri="{BB962C8B-B14F-4D97-AF65-F5344CB8AC3E}">
        <p14:creationId xmlns:p14="http://schemas.microsoft.com/office/powerpoint/2010/main" val="3228087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</TotalTime>
  <Words>859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National Novel  Writing Month</vt:lpstr>
      <vt:lpstr>Where Do I start?</vt:lpstr>
      <vt:lpstr>MOST IMPORTANT QUESTION:</vt:lpstr>
      <vt:lpstr>Steps to Success</vt:lpstr>
      <vt:lpstr>TIME!</vt:lpstr>
      <vt:lpstr>1667 WORds per DAY…oh my!</vt:lpstr>
      <vt:lpstr>Suggestions</vt:lpstr>
      <vt:lpstr>Suggestions…keem ‘em Coming</vt:lpstr>
      <vt:lpstr>Should you Use the internet during the writing session?</vt:lpstr>
      <vt:lpstr>Forest - Stay focused, be present (forestapp.cc)</vt:lpstr>
      <vt:lpstr>Should you be editing during November?</vt:lpstr>
      <vt:lpstr>Wow Suggestions: </vt:lpstr>
      <vt:lpstr>What happens if you fall behind?</vt:lpstr>
      <vt:lpstr>More Tips</vt:lpstr>
      <vt:lpstr>My Nano page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Novel  Writing Month</dc:title>
  <dc:creator>Daniel Brigman</dc:creator>
  <cp:lastModifiedBy>Daniel Brigman</cp:lastModifiedBy>
  <cp:revision>8</cp:revision>
  <dcterms:created xsi:type="dcterms:W3CDTF">2022-10-20T20:28:50Z</dcterms:created>
  <dcterms:modified xsi:type="dcterms:W3CDTF">2022-10-23T16:50:41Z</dcterms:modified>
</cp:coreProperties>
</file>